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66" r:id="rId2"/>
    <p:sldId id="261" r:id="rId3"/>
    <p:sldId id="267" r:id="rId4"/>
    <p:sldId id="268" r:id="rId5"/>
    <p:sldId id="270" r:id="rId6"/>
    <p:sldId id="271" r:id="rId7"/>
    <p:sldId id="272" r:id="rId8"/>
    <p:sldId id="273" r:id="rId9"/>
    <p:sldId id="274" r:id="rId10"/>
    <p:sldId id="275" r:id="rId11"/>
    <p:sldId id="276" r:id="rId12"/>
    <p:sldId id="27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327" autoAdjust="0"/>
    <p:restoredTop sz="94660"/>
  </p:normalViewPr>
  <p:slideViewPr>
    <p:cSldViewPr snapToGrid="0">
      <p:cViewPr varScale="1">
        <p:scale>
          <a:sx n="74" d="100"/>
          <a:sy n="74" d="100"/>
        </p:scale>
        <p:origin x="52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F528-F473-4D23-9BE5-D73AC3FEA073}" type="datetimeFigureOut">
              <a:rPr lang="en-US" smtClean="0"/>
              <a:t>12/17/2013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71904-9815-4A36-AE8A-2CD6DC888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518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F528-F473-4D23-9BE5-D73AC3FEA073}" type="datetimeFigureOut">
              <a:rPr lang="en-US" smtClean="0"/>
              <a:t>12/17/2013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71904-9815-4A36-AE8A-2CD6DC888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8392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F528-F473-4D23-9BE5-D73AC3FEA073}" type="datetimeFigureOut">
              <a:rPr lang="en-US" smtClean="0"/>
              <a:t>12/17/2013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71904-9815-4A36-AE8A-2CD6DC888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6968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F528-F473-4D23-9BE5-D73AC3FEA073}" type="datetimeFigureOut">
              <a:rPr lang="en-US" smtClean="0"/>
              <a:t>12/17/2013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71904-9815-4A36-AE8A-2CD6DC888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20834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F528-F473-4D23-9BE5-D73AC3FEA073}" type="datetimeFigureOut">
              <a:rPr lang="en-US" smtClean="0"/>
              <a:t>12/17/2013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71904-9815-4A36-AE8A-2CD6DC888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568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F528-F473-4D23-9BE5-D73AC3FEA073}" type="datetimeFigureOut">
              <a:rPr lang="en-US" smtClean="0"/>
              <a:t>12/17/2013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71904-9815-4A36-AE8A-2CD6DC888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145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F528-F473-4D23-9BE5-D73AC3FEA073}" type="datetimeFigureOut">
              <a:rPr lang="en-US" smtClean="0"/>
              <a:t>12/17/2013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71904-9815-4A36-AE8A-2CD6DC888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297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F528-F473-4D23-9BE5-D73AC3FEA073}" type="datetimeFigureOut">
              <a:rPr lang="en-US" smtClean="0"/>
              <a:t>12/17/2013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71904-9815-4A36-AE8A-2CD6DC888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2751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F528-F473-4D23-9BE5-D73AC3FEA073}" type="datetimeFigureOut">
              <a:rPr lang="en-US" smtClean="0"/>
              <a:t>12/17/2013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71904-9815-4A36-AE8A-2CD6DC888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278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F528-F473-4D23-9BE5-D73AC3FEA073}" type="datetimeFigureOut">
              <a:rPr lang="en-US" smtClean="0"/>
              <a:t>12/17/2013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71904-9815-4A36-AE8A-2CD6DC888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974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F528-F473-4D23-9BE5-D73AC3FEA073}" type="datetimeFigureOut">
              <a:rPr lang="en-US" smtClean="0"/>
              <a:t>12/17/2013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71904-9815-4A36-AE8A-2CD6DC888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0483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87F528-F473-4D23-9BE5-D73AC3FEA073}" type="datetimeFigureOut">
              <a:rPr lang="en-US" smtClean="0"/>
              <a:t>12/17/2013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E71904-9815-4A36-AE8A-2CD6DC888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4519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75787" y="888643"/>
            <a:ext cx="37992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সবাই কে শুভেচ্ছা </a:t>
            </a:r>
            <a:endParaRPr lang="en-US" sz="54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5805" y="2421228"/>
            <a:ext cx="5718220" cy="38886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1359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eft-Right Arrow 1"/>
          <p:cNvSpPr/>
          <p:nvPr/>
        </p:nvSpPr>
        <p:spPr>
          <a:xfrm>
            <a:off x="3154680" y="167640"/>
            <a:ext cx="5501640" cy="1162125"/>
          </a:xfrm>
          <a:prstGeom prst="leftRightArrow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600" dirty="0" smtClean="0">
                <a:solidFill>
                  <a:srgbClr val="FF0000"/>
                </a:solidFill>
              </a:rPr>
              <a:t>বাড়ী কাজ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66419" y="1962310"/>
            <a:ext cx="101826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/>
              <a:t>বটতলার উপন্যাস পড়া আমার ভালো লাগত না</a:t>
            </a:r>
            <a:r>
              <a:rPr lang="bn-BD" sz="3600" dirty="0" smtClean="0"/>
              <a:t>।  </a:t>
            </a:r>
            <a:endParaRPr lang="en-US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0" y="2569868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 </a:t>
            </a:r>
            <a:r>
              <a:rPr lang="bn-BD" sz="3600" dirty="0" smtClean="0"/>
              <a:t>তবে কিছু কিছু </a:t>
            </a:r>
            <a:r>
              <a:rPr lang="bn-BD" sz="3600" dirty="0" smtClean="0"/>
              <a:t>ইংরেজী </a:t>
            </a:r>
            <a:r>
              <a:rPr lang="bn-BD" sz="3600" dirty="0" smtClean="0"/>
              <a:t>ও বাংলা ভাল উপন্যাস ও গল্পের বই </a:t>
            </a:r>
            <a:endParaRPr lang="en-US" sz="3600" dirty="0"/>
          </a:p>
        </p:txBody>
      </p:sp>
      <p:sp>
        <p:nvSpPr>
          <p:cNvPr id="10" name="TextBox 9"/>
          <p:cNvSpPr txBox="1"/>
          <p:nvPr/>
        </p:nvSpPr>
        <p:spPr>
          <a:xfrm>
            <a:off x="15240" y="3202413"/>
            <a:ext cx="90982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/>
              <a:t>পড়েছিলাম ।</a:t>
            </a:r>
            <a:endParaRPr lang="en-US" sz="3600" dirty="0"/>
          </a:p>
        </p:txBody>
      </p:sp>
      <p:sp>
        <p:nvSpPr>
          <p:cNvPr id="12" name="TextBox 11"/>
          <p:cNvSpPr txBox="1"/>
          <p:nvPr/>
        </p:nvSpPr>
        <p:spPr>
          <a:xfrm>
            <a:off x="2400300" y="3248079"/>
            <a:ext cx="944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/>
              <a:t>কিন্তু সবগুলোর নাম এখন মনে নেই। বলা বাহুল্য,</a:t>
            </a:r>
            <a:endParaRPr lang="en-US" sz="2000" dirty="0"/>
          </a:p>
        </p:txBody>
      </p:sp>
      <p:sp>
        <p:nvSpPr>
          <p:cNvPr id="14" name="TextBox 13"/>
          <p:cNvSpPr txBox="1"/>
          <p:nvPr/>
        </p:nvSpPr>
        <p:spPr>
          <a:xfrm>
            <a:off x="-22860" y="3848744"/>
            <a:ext cx="1185672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/>
              <a:t>ছোটবেলায় পাঠশালায় কুরআন পড়তে শিখেছিলাম ও নামাজ পড়ার অভ্যাস ছিল ।”</a:t>
            </a:r>
          </a:p>
          <a:p>
            <a:r>
              <a:rPr lang="bn-BD" sz="3600" dirty="0" smtClean="0"/>
              <a:t>     ক) </a:t>
            </a:r>
            <a:r>
              <a:rPr lang="bn-BD" sz="3600" dirty="0" smtClean="0"/>
              <a:t>উদ্দীপকতি কার রচনা ? </a:t>
            </a:r>
          </a:p>
          <a:p>
            <a:r>
              <a:rPr lang="bn-BD" sz="3600" dirty="0" smtClean="0"/>
              <a:t>     খ)বটতলার </a:t>
            </a:r>
            <a:r>
              <a:rPr lang="bn-BD" sz="3600" dirty="0" smtClean="0"/>
              <a:t>বাজে উপন্যাস বলতে লেখক কী বোঝাতে </a:t>
            </a:r>
            <a:r>
              <a:rPr lang="bn-BD" sz="3600" dirty="0" smtClean="0"/>
              <a:t>    	চেয়েছেন</a:t>
            </a:r>
            <a:r>
              <a:rPr lang="bn-BD" sz="3600" dirty="0" smtClean="0"/>
              <a:t>?</a:t>
            </a:r>
          </a:p>
          <a:p>
            <a:endParaRPr lang="bn-BD" sz="3600" dirty="0" smtClean="0"/>
          </a:p>
          <a:p>
            <a:endParaRPr lang="bn-BD" sz="3600" dirty="0"/>
          </a:p>
          <a:p>
            <a:endParaRPr lang="bn-BD" sz="3600" dirty="0" smtClean="0"/>
          </a:p>
          <a:p>
            <a:endParaRPr lang="bn-BD" sz="3600" dirty="0" smtClean="0"/>
          </a:p>
        </p:txBody>
      </p:sp>
    </p:spTree>
    <p:extLst>
      <p:ext uri="{BB962C8B-B14F-4D97-AF65-F5344CB8AC3E}">
        <p14:creationId xmlns:p14="http://schemas.microsoft.com/office/powerpoint/2010/main" val="1188797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2920" y="320040"/>
            <a:ext cx="11353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/>
              <a:t>গ)</a:t>
            </a:r>
            <a:r>
              <a:rPr lang="bn-BD" sz="3600" dirty="0" smtClean="0"/>
              <a:t> </a:t>
            </a:r>
            <a:r>
              <a:rPr lang="bn-BD" sz="3600" dirty="0" smtClean="0"/>
              <a:t>উদ্দীপকটি থেকে লেখকের ছেলে বেলার পড়াশুনার প্রতি </a:t>
            </a:r>
          </a:p>
          <a:p>
            <a:r>
              <a:rPr lang="bn-BD" sz="3600" dirty="0" smtClean="0"/>
              <a:t>তোমার যে ধারনা পেয়েছে তা বুঝে লিখ।</a:t>
            </a:r>
          </a:p>
          <a:p>
            <a:r>
              <a:rPr lang="bn-BD" sz="3600" dirty="0" smtClean="0"/>
              <a:t>ঘ)ছেলে </a:t>
            </a:r>
            <a:r>
              <a:rPr lang="bn-BD" sz="3600" dirty="0" smtClean="0"/>
              <a:t>বেলার লেখকের বেড়ে উঠার পরিবেশ আলোচনা কর।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997290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9147" y="2098057"/>
            <a:ext cx="6407282" cy="443101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134118" y="0"/>
            <a:ext cx="3670479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115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ধন্যবাদ</a:t>
            </a:r>
            <a:endParaRPr lang="en-US" dirty="0">
              <a:solidFill>
                <a:srgbClr val="C0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7427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trellis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20462" y="1583444"/>
            <a:ext cx="66454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089044" y="660114"/>
            <a:ext cx="4745864" cy="92333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5400" dirty="0" smtClean="0">
                <a:solidFill>
                  <a:srgbClr val="7030A0"/>
                </a:solidFill>
                <a:latin typeface="NikoshBAN" panose="02000000000000000000" pitchFamily="2" charset="0"/>
              </a:rPr>
              <a:t>শিক্ষক</a:t>
            </a:r>
            <a:r>
              <a:rPr lang="bn-BD" sz="5400" dirty="0" smtClean="0">
                <a:solidFill>
                  <a:srgbClr val="FF0000"/>
                </a:solidFill>
                <a:latin typeface="NikoshBAN" panose="02000000000000000000" pitchFamily="2" charset="0"/>
              </a:rPr>
              <a:t> </a:t>
            </a:r>
            <a:r>
              <a:rPr lang="bn-BD" sz="5400" dirty="0" smtClean="0">
                <a:solidFill>
                  <a:srgbClr val="7030A0"/>
                </a:solidFill>
                <a:latin typeface="NikoshBAN" panose="02000000000000000000" pitchFamily="2" charset="0"/>
              </a:rPr>
              <a:t>পরিচিতি</a:t>
            </a:r>
            <a:endParaRPr lang="en-US" sz="5400" dirty="0">
              <a:solidFill>
                <a:srgbClr val="7030A0"/>
              </a:solidFill>
              <a:latin typeface="NikoshBAN" panose="020000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03671" y="1660388"/>
            <a:ext cx="6289718" cy="1077218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bn-BD" sz="3200" dirty="0" smtClean="0">
                <a:solidFill>
                  <a:srgbClr val="FF0000"/>
                </a:solidFill>
              </a:rPr>
              <a:t>নামঃ মোছাঃনাজিরা সুলতানা রুমানা</a:t>
            </a:r>
          </a:p>
          <a:p>
            <a:r>
              <a:rPr lang="bn-BD" sz="3200" dirty="0" smtClean="0">
                <a:solidFill>
                  <a:srgbClr val="FF0000"/>
                </a:solidFill>
              </a:rPr>
              <a:t>সহকারী শিক্ষিকা (কৃষি</a:t>
            </a:r>
            <a:r>
              <a:rPr lang="bn-BD" sz="3200" dirty="0">
                <a:solidFill>
                  <a:srgbClr val="FF0000"/>
                </a:solidFill>
              </a:rPr>
              <a:t>)</a:t>
            </a:r>
            <a:endParaRPr lang="bn-BD" sz="3200" dirty="0" smtClean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728648" y="3019506"/>
            <a:ext cx="5826831" cy="769441"/>
          </a:xfrm>
          <a:prstGeom prst="rect">
            <a:avLst/>
          </a:prstGeom>
          <a:solidFill>
            <a:schemeClr val="bg2">
              <a:lumMod val="1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BD" sz="4400" dirty="0" smtClean="0">
                <a:solidFill>
                  <a:srgbClr val="FF0000"/>
                </a:solidFill>
              </a:rPr>
              <a:t>যশোপাড়া উচ্চ বিদ্যালয়</a:t>
            </a:r>
            <a:endParaRPr lang="en-US" sz="4400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443211" y="4878567"/>
            <a:ext cx="4156871" cy="1107996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bn-BD" sz="4800" dirty="0" smtClean="0">
                <a:solidFill>
                  <a:srgbClr val="FF0000"/>
                </a:solidFill>
              </a:rPr>
              <a:t>আইডি নং-১০</a:t>
            </a:r>
          </a:p>
          <a:p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2792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172754" y="309669"/>
            <a:ext cx="3657600" cy="769441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BD" sz="4400" dirty="0" smtClean="0">
                <a:solidFill>
                  <a:srgbClr val="7030A0"/>
                </a:solidFill>
              </a:rPr>
              <a:t>পাঠ পরিচিতি </a:t>
            </a:r>
            <a:endParaRPr lang="en-US" sz="4400" dirty="0">
              <a:solidFill>
                <a:srgbClr val="7030A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700787" y="1308223"/>
            <a:ext cx="2601534" cy="646331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srgbClr val="00B050"/>
                </a:solidFill>
              </a:rPr>
              <a:t>শ্রেণী –নবম </a:t>
            </a:r>
            <a:endParaRPr lang="en-US" sz="3600" dirty="0">
              <a:solidFill>
                <a:srgbClr val="00B05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700787" y="2097116"/>
            <a:ext cx="2601534" cy="830997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bn-BD" sz="48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বিষয়ঃবাংলা</a:t>
            </a:r>
            <a:endParaRPr lang="en-US" sz="4800" dirty="0">
              <a:solidFill>
                <a:srgbClr val="FFFF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52303" y="3122387"/>
            <a:ext cx="2498502" cy="70788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BD" sz="4000" dirty="0" smtClean="0"/>
              <a:t>অধ্যায়ঃ১৩</a:t>
            </a:r>
            <a:endParaRPr lang="en-US" sz="4000" dirty="0"/>
          </a:p>
        </p:txBody>
      </p:sp>
      <p:sp>
        <p:nvSpPr>
          <p:cNvPr id="8" name="TextBox 7"/>
          <p:cNvSpPr txBox="1"/>
          <p:nvPr/>
        </p:nvSpPr>
        <p:spPr>
          <a:xfrm>
            <a:off x="3672407" y="4024547"/>
            <a:ext cx="5075353" cy="230832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BD" sz="48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4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পাঠঃআমার ছেলেবেলা</a:t>
            </a:r>
          </a:p>
          <a:p>
            <a:r>
              <a:rPr lang="bn-BD" sz="48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সময়ঃ৫০মিনিট</a:t>
            </a:r>
            <a:r>
              <a:rPr lang="bn-BD" sz="48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  <a:p>
            <a:r>
              <a:rPr lang="bn-BD" sz="4800" dirty="0" smtClean="0">
                <a:solidFill>
                  <a:schemeClr val="accent1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তারিখঃ১৫/১২/১৩  </a:t>
            </a:r>
            <a:endParaRPr lang="en-US" sz="4800" dirty="0">
              <a:solidFill>
                <a:schemeClr val="accent1">
                  <a:lumMod val="7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8123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488" y="1055908"/>
            <a:ext cx="4259906" cy="336814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5454" y="1055908"/>
            <a:ext cx="4496641" cy="33681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2038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lowchart: Decision 2"/>
          <p:cNvSpPr/>
          <p:nvPr/>
        </p:nvSpPr>
        <p:spPr>
          <a:xfrm>
            <a:off x="3520440" y="864387"/>
            <a:ext cx="5215085" cy="1687132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আজকেরঃ পাঠ     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5005" y="3093720"/>
            <a:ext cx="3916680" cy="830997"/>
          </a:xfrm>
          <a:prstGeom prst="rect">
            <a:avLst/>
          </a:prstGeom>
          <a:solidFill>
            <a:schemeClr val="tx2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bn-BD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আমার ছেলে বেলা</a:t>
            </a:r>
            <a:endParaRPr lang="en-US" sz="4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2283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3992665" y="644159"/>
            <a:ext cx="3352800" cy="94488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800" dirty="0" smtClean="0">
                <a:solidFill>
                  <a:srgbClr val="FF0000"/>
                </a:solidFill>
              </a:rPr>
              <a:t>শিখণফল</a:t>
            </a:r>
            <a:endParaRPr lang="en-US" sz="48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956560" y="2430537"/>
            <a:ext cx="66370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rgbClr val="00B0F0"/>
                </a:solidFill>
              </a:rPr>
              <a:t>লেখক পরিচিতি বলতে পরবে।</a:t>
            </a:r>
            <a:endParaRPr lang="en-US" sz="4000" dirty="0">
              <a:solidFill>
                <a:srgbClr val="00B0F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49880" y="3155057"/>
            <a:ext cx="73456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rgbClr val="00B0F0"/>
                </a:solidFill>
              </a:rPr>
              <a:t> ছেলে বেলা সম্পকে বলতে পরবে।</a:t>
            </a:r>
            <a:endParaRPr lang="en-US" sz="4000" dirty="0">
              <a:solidFill>
                <a:srgbClr val="00B0F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956560" y="3975433"/>
            <a:ext cx="66370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rgbClr val="00B0F0"/>
                </a:solidFill>
              </a:rPr>
              <a:t>এই গল্প সারর্মম বলতে পরবে।</a:t>
            </a:r>
            <a:endParaRPr lang="en-US" sz="4000" dirty="0">
              <a:solidFill>
                <a:srgbClr val="00B0F0"/>
              </a:solidFill>
            </a:endParaRPr>
          </a:p>
        </p:txBody>
      </p:sp>
      <p:sp>
        <p:nvSpPr>
          <p:cNvPr id="2" name="5-Point Star 1"/>
          <p:cNvSpPr/>
          <p:nvPr/>
        </p:nvSpPr>
        <p:spPr>
          <a:xfrm>
            <a:off x="2148840" y="2430537"/>
            <a:ext cx="502920" cy="447615"/>
          </a:xfrm>
          <a:prstGeom prst="star5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5-Point Star 3"/>
          <p:cNvSpPr/>
          <p:nvPr/>
        </p:nvSpPr>
        <p:spPr>
          <a:xfrm>
            <a:off x="2133600" y="3019244"/>
            <a:ext cx="586740" cy="555398"/>
          </a:xfrm>
          <a:prstGeom prst="star5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5-Point Star 4"/>
          <p:cNvSpPr/>
          <p:nvPr/>
        </p:nvSpPr>
        <p:spPr>
          <a:xfrm>
            <a:off x="2148840" y="3829791"/>
            <a:ext cx="571500" cy="545813"/>
          </a:xfrm>
          <a:prstGeom prst="star5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094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2758440" y="579120"/>
            <a:ext cx="6370320" cy="213360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>
                <a:solidFill>
                  <a:srgbClr val="FF0000"/>
                </a:solidFill>
              </a:rPr>
              <a:t>                                           </a:t>
            </a:r>
          </a:p>
          <a:p>
            <a:pPr algn="ctr"/>
            <a:endParaRPr lang="bn-BD" dirty="0">
              <a:solidFill>
                <a:srgbClr val="FF0000"/>
              </a:solidFill>
            </a:endParaRPr>
          </a:p>
          <a:p>
            <a:pPr algn="ctr"/>
            <a:r>
              <a:rPr lang="bn-BD" dirty="0" smtClean="0">
                <a:solidFill>
                  <a:srgbClr val="FF0000"/>
                </a:solidFill>
              </a:rPr>
              <a:t>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779520" y="1045755"/>
            <a:ext cx="50901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7200" dirty="0" smtClean="0">
                <a:solidFill>
                  <a:srgbClr val="FF0000"/>
                </a:solidFill>
              </a:rPr>
              <a:t>কর্ম পত্র-১</a:t>
            </a:r>
            <a:endParaRPr lang="en-US" sz="72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64920" y="4185195"/>
            <a:ext cx="10149840" cy="769441"/>
          </a:xfrm>
          <a:prstGeom prst="rect">
            <a:avLst/>
          </a:prstGeom>
          <a:solidFill>
            <a:schemeClr val="accent6"/>
          </a:solidFill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bn-BD" sz="4400" dirty="0" smtClean="0">
                <a:solidFill>
                  <a:srgbClr val="7030A0"/>
                </a:solidFill>
              </a:rPr>
              <a:t>(ক)আমার ছেলে বেলা গল্প এর লেখক কে? </a:t>
            </a:r>
            <a:endParaRPr lang="en-US" sz="44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7328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owchart: Punched Tape 4"/>
          <p:cNvSpPr/>
          <p:nvPr/>
        </p:nvSpPr>
        <p:spPr>
          <a:xfrm>
            <a:off x="3773724" y="294848"/>
            <a:ext cx="3810000" cy="1143000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n-BD" dirty="0" smtClean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endParaRPr lang="bn-BD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endParaRPr lang="bn-BD" dirty="0" smtClean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endParaRPr lang="bn-BD" dirty="0" smtClean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endParaRPr lang="bn-BD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bn-BD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      </a:t>
            </a:r>
            <a:endParaRPr lang="en-US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949135" y="450850"/>
            <a:ext cx="193268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সমাধান</a:t>
            </a:r>
            <a:endParaRPr lang="en-US" sz="4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245691" y="2979742"/>
            <a:ext cx="5638800" cy="769441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bn-BD" sz="4400" dirty="0" smtClean="0"/>
              <a:t>ড. মুহম্মদ শহীদুল্লাহ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929806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023360" y="1584960"/>
            <a:ext cx="4328160" cy="1107996"/>
          </a:xfrm>
          <a:prstGeom prst="rect">
            <a:avLst/>
          </a:prstGeom>
          <a:solidFill>
            <a:schemeClr val="accent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bn-BD" sz="6600" dirty="0" smtClean="0">
                <a:solidFill>
                  <a:srgbClr val="C00000"/>
                </a:solidFill>
              </a:rPr>
              <a:t>   মূল্যায়ন</a:t>
            </a:r>
            <a:endParaRPr lang="en-US" sz="6600" dirty="0">
              <a:solidFill>
                <a:srgbClr val="C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24840" y="4511040"/>
            <a:ext cx="10698480" cy="1754326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1</a:t>
            </a:r>
            <a:r>
              <a:rPr lang="bn-BD" sz="3600" dirty="0" smtClean="0"/>
              <a:t>। এ গল্পের লেখক কে</a:t>
            </a:r>
            <a:r>
              <a:rPr lang="en-US" sz="3600" dirty="0" smtClean="0"/>
              <a:t>? </a:t>
            </a:r>
          </a:p>
          <a:p>
            <a:r>
              <a:rPr lang="bn-BD" sz="3600" dirty="0" smtClean="0"/>
              <a:t>(ক</a:t>
            </a:r>
            <a:r>
              <a:rPr lang="bn-BD" sz="3600" dirty="0"/>
              <a:t>) ড. মুহম্মদ </a:t>
            </a:r>
            <a:r>
              <a:rPr lang="bn-BD" sz="3600" dirty="0" smtClean="0"/>
              <a:t>শহীদুল্লাহ (খ) শেখ সাদী (গ) আল-মাহমুদা(ঘ)কাজী নজরুল ইসলাম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421285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NIKOSHBAN">
      <a:majorFont>
        <a:latin typeface="NikoshBAN"/>
        <a:ea typeface=""/>
        <a:cs typeface=""/>
      </a:majorFont>
      <a:minorFont>
        <a:latin typeface="NikoshBAN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1254</TotalTime>
  <Words>189</Words>
  <Application>Microsoft Office PowerPoint</Application>
  <PresentationFormat>Widescreen</PresentationFormat>
  <Paragraphs>50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NikoshBAN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নামঃ নাজিরা সুলতানা রুমানা,সহকারী</dc:title>
  <dc:creator>TSS</dc:creator>
  <cp:lastModifiedBy>TSS</cp:lastModifiedBy>
  <cp:revision>169</cp:revision>
  <dcterms:created xsi:type="dcterms:W3CDTF">2013-12-09T06:01:06Z</dcterms:created>
  <dcterms:modified xsi:type="dcterms:W3CDTF">2013-12-17T05:37:51Z</dcterms:modified>
</cp:coreProperties>
</file>